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8"/>
  </p:handoutMasterIdLst>
  <p:sldIdLst>
    <p:sldId id="257" r:id="rId2"/>
    <p:sldId id="265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___________       Clase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601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31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2017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58: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</a:t>
            </a:r>
            <a:r>
              <a:rPr lang="es-ES_tradnl" altLang="en-US" dirty="0" smtClean="0"/>
              <a:t>escuela y que haces en la escuela?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i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Actividad </a:t>
            </a:r>
            <a:r>
              <a:rPr lang="es-ES_tradnl" altLang="en-US" b="1" dirty="0">
                <a:solidFill>
                  <a:schemeClr val="hlink"/>
                </a:solidFill>
              </a:rPr>
              <a:t>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smtClean="0">
                <a:solidFill>
                  <a:srgbClr val="000099"/>
                </a:solidFill>
              </a:rPr>
              <a:t>IN SPANISH </a:t>
            </a:r>
            <a:r>
              <a:rPr lang="es-ES_tradnl" altLang="en-US" i="1" dirty="0" err="1" smtClean="0">
                <a:solidFill>
                  <a:srgbClr val="000099"/>
                </a:solidFill>
              </a:rPr>
              <a:t>that</a:t>
            </a:r>
            <a:r>
              <a:rPr lang="es-ES_tradnl" altLang="en-US" i="1" dirty="0" smtClean="0">
                <a:solidFill>
                  <a:srgbClr val="000099"/>
                </a:solidFill>
              </a:rPr>
              <a:t> </a:t>
            </a:r>
            <a:r>
              <a:rPr lang="es-ES_tradnl" altLang="en-US" i="1" dirty="0">
                <a:solidFill>
                  <a:srgbClr val="000099"/>
                </a:solidFill>
              </a:rPr>
              <a:t>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1828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057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48945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2" y="45720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86362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438400"/>
            <a:ext cx="22701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profesor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maestro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La maestra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7432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316162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0" y="5897563"/>
            <a:ext cx="295625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aula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salón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de clase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135312" y="61261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572000" y="4648200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086600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escritorio</a:t>
            </a:r>
          </a:p>
        </p:txBody>
      </p:sp>
      <p:sp>
        <p:nvSpPr>
          <p:cNvPr id="2" name="AutoShape 2" descr="data:image/jpeg;base64,/9j/4AAQSkZJRgABAQAAAQABAAD/2wCEAAkGBxQTEhQUExQWFhUXGBsaFhYYGRYYGhweFhccGhwXICEcHiosGh0lHxgaITEhJSksLi4uFx8zODMsNygtLiwBCgoKDg0OGhAQGiwkHCQsLiwsLCwsLCwsLCwsLCwsLCwsLCwsLCwsLCwsLCwsLCwsLCwsLDcsLCwsLCwsODctOP/AABEIAMQBAQMBIgACEQEDEQH/xAAcAAEAAgMBAQEAAAAAAAAAAAAABQcDBAYCCAH/xABcEAACAQMBAwgFBQsFDAYLAAABAgMABBEFEiExBgcTQVFhcYEUIjKRsTNCcqGiFSNSYnOCkrKzwdEmRFOjwhYlNDVDRVRjZIPE4SQ2dISVwwgXRpOUpLTS0+Lw/8QAFwEBAQEBAAAAAAAAAAAAAAAAAAECA//EAB0RAQEBAAMBAQEBAAAAAAAAAAABEQISITFBYVH/2gAMAwEAAhEDEQA/ALxpWOWdV4nFaF1q6qCdwUcWYgAVNS2RJ14eQDiQPGq313nXsYcg3HSt+DANv7W5ftVzN9zlXjqWt9PKJjImuW2EPfv2V+2aamrmfUEHafAfxrBLqoAzjA7ScCqStZdZvTvuTHGw/m0WQM9knqoeveJia3oea6CZ8XOoTXMi7yA6BgM9YYuQKmptWHfcvrSIkPdWykcRthiPJTn6qhZOeHTwSPSQcdkU2P1a1LPmw02M59H2z+O7sPdkD6qmIuTFjGpItLcAbyTEh4deSCamp2fui859lcuI450Lk4Csrxkk8AC4AJPYN9dpbXIcbuPWKpnllpdnf6fLPp4hMsBDq8ShHGxvZNwB9nJAI4gYrs+bPXzd2lvMx9cgpJ9NPVJ88BvzqurK7mlKVpspSlApSlApSlApSlApSlApSlApSlApSlApSlApSlApSlBXPOhylextXmj2ekaQRptDIBbJzjrwqnHl4VS/ot5d3M3phmuUgdlciVY4Q6tjG2/qRLuJ3DOOoZyLe58dK6WwmIGTE6TAeHqN7g7HyqkdUgE8l0wMalpOnDyTKmFmUydGsZ3ux2lyRnGwBuzvzGI7DQrOJXK2wLyZOV0+PpCuRkbV3c5CDA/yYAyalY7YdJ8rawz7vZD6re56wWbIQ78equBkmorkxO9xaxB47m7CDZKvILWxQA4G0wx0rAAE5zneN9dlyevFyqRTQgBs9BpsBdN2/ZkmKsuDnj6hPbUK2tK5LRzKWvBdzNnd6VKNlu8RRSFVXuYZrqrO0jiQJEixoOCooVR5CskTkgEqVP4J2cj9Eke416qMaUpSoIHktyRt7ETLDtETPtMGIOAAQEG72RluO/fxrkuZKXomv7X+guAR5lkP7JffVl1WvI3Zh13VIeBkxIo7ckSH9rmqs/V2UrHbtlVPcPhWSujqUpSgUpSgUpSgUpSgUpSgUpSgUpSgUpSgUpSgUpSgUpSgg+VeniaF4zwljeM/nKR+818u2sYC28jkJgyQSM8XTbLRESAhDkMxVxGobd6h4YyPrTUkyh7iD+799fNPKC3MN1qsKl1aOWO7iZDhlw4zs44EJck5/wBWOys/rP6kI4fZllgyPm3Ory4UDrEdupGRgbgNod+6u60P7+ibInnT5rBTY2gGOCouGkXvKuO8bq4i2tlhInk6C0LjaW4vH9OvHBAKyJEPVXcetc8N5rqOjR0Mksc86f02pTi2gPesWDu6xmLzqVK7iynj9hWjLKBtKhBxuxw4js31t1xGnaykg6GGf1V3BNPtjsJ17JldWT3BOIrorfUo4kAl24BnCm4kj2nLHqPSMTv6t3YBUYxK0r9xUNq3Kqzts9NcxIRxXa2n/RXJ+qoIvlXy3Syura3aJn6cjLBsbAZ9gEDB2znO7I4d9Ql4BFymh3fL2x94WQZ90WK8alzracZEKwSXDocxv0abid3qlztA+ArV0PXF1XWLeaOMxC0hkMgkI222soAAOxnHHtPdnTWLu08/e18/ia2KxW0eyoH/APb6y1uNz4UpSilKxS3CrxI8OuofWeVENuu1LJHEvUZGC57gM+sfCpqbE4TWB71B87Phvqotb55rfOxbxy3Ln2d3RoSeoZBYn82tAXWvX+5ESxiPzjlXx2b8vnvCrU1Nq5zqK9Qb6v41+fdEfgt9VVFBzVF991qF1Kx47JI/XLZ8a9SczVk28zXRPaXiP/l01O39W590V/Bb3D+Nfo1FO/3VUD80oUYhv7mPszhgP0StYv8A1b36/J6xP/XL8JTTTt/VzC/Tt+o1kW7Q/OHwqnjyX1pB971RWPZIn7yjfCvJPKKEfzS5x9FSf2dNOy51cHgQfA16qkX5d6nBj0rSmI62i29nxyA4Hma3tM557MnEnTwHr2lDqP0ST9mrq7VwUqE0flBHOiyI6yRtwdDkefeOscRU3SVZdKUpVUpSlApSlBiuiAjZ4Y+NUBzoTRW+qwzSHMcts0c6KRtbLrJFtEZ7GBHendV76t7A+l+41818kdfnTULu5lhSac7SyRPIEmGWwyRBvbKhdnYAJwABjfWb9Zv1zOm2dtNGOlnitjGDtHZuJJJSW3EADZGBgYBHWT3dtptzFKhmigSTZGGvtVnDDOeAiBPlja8+vopNW0O5bYurYW0rcRNCYG8S6cOHEkVlk5qdMuFD28kiqeBilWRDn6Qb401NctJyrklJjjuL69YcI7RBaRY7PUVnZR9Ff31MaRoerMS0Fta2JP8AlpPv1wQeOXcyN5YXyres+be8tciz1SSNeIjZDs+Y2yCe/ZrN6PyihyRLa3OOAIVSfsp8ahv+MsfNoZcm+v7q4J4qG2E+jglt3hipmw5vdOi9m1jY9sm1J9Tkj6qgk5Y6rDj0nSWftMDE+eF2/jWePnWtAdm4iubduySPd9Rz9VPU9OX9nHA2mSRRpHsX0S+oqrufORuHDC1yXIGMx8obtDu9a5HiOkyPgDUxy85cWFxbR9DOHeO4hk2diRThG3n1lHUagLPXreLlFLcGVOgbb++g7S74eOVznLDG7rNJ8WfH0jGcgHurzLMq8SBVT3/PJbZEdsk9y+MKsaFAcdWT632TWmdQ128+SgisYz86U5k79xBI/QHjV1dWpf63HEpdmVFHF3YIo8zVfa9zwWkZ2Ime4fOAkIIUk8BtHjn8XaqIt+aoyydJqF7NcnqUZUd42mJOz3KF4V2+jcn7a1GLeCOPdjaA9Y+LHLN5mprNrg2vdev/AJKJLCE/Ofc+O/aBbPXlUWs+m80kJbpL24lupDxySoPiclm8cirIpU1NR+kaFbWoxbwxxdpVRtHxY728zUhSlRClKUClKUClRGvcprWzGbiZEPUntOfBVyfPGKrvVed2SUmPTrVnOPbkBYgdZ2E4DvLeIq4slq2JplRSzsFUbyzEKB3knhVactecPTd8YgS+k4DKqYwfpsCT+aD4iq+1O9Ew6TUr6SZ+KW9uVbBOd5b5OPwQMd+8CtHQopbqYWtjGIjJnLFsvsgZJeTG5dxyECg5AwTitSNTi6bma1eX7otFGuzBMHaSJdrYTZBKsNok7jhN54NvzX0lZNlF8Phuqvebfm/WwRsN0kz4EkuMAAb9hR2dfeccMDFjxpgADgKs+rPuvVKUqtFKUoFKUoMVzDtKR7qrfllzcWt6+3IGimyMyR4BcDdhgRht3zuO4dQxVm1gvkyje/3b6ljNn6+WjeahYvdRJKZIbRgrxy7EibDPsIQj5AByudneNoVlsOVkHqyXGmrGCSFuLNpbU7uIAU7LnuyKmeXWnst/qqncs1msyd/RSQEn3xSCpvmHm27O5iYAqswbBAPyiAHPaPUqfhvmseicsImwINWdN3yWoRK/vlUr9bGuxtdau9kM1tHcJ/SWc6OD37Mux7gzVr6tzcadPkm3EbfhREx/ZHq/ZrlLnmeaJi9leyRtjcGBB/TjI3fm1PGfHbR8srYbpultT2XMTxDyYjZPk1TMM8U6ZRo5Yz1qVkU+7IqqTDyjs9wYXSAb96TZ/SxIaiv7vehfN5pMccp4yRiS0kI7c42ifzvdTDqtG/5DafN7dpF4oDEf6srWK15vNNj9m0jP0zJJ+uxrntD51NPxhnuYxu3S5lA7wwLMfOuw03lVZT46K6hYngu2Fb9FsH6qnqepCxsIoV2YY0iX8GNVQe5QK2KUqIUpSgUrnuWPLCDTkRpttmfOwiAEnZxk5JAAGR79wNVVqnPNdufvMUUK94Mje84H2asmrONq9qVXfNbyzu78yi4iXo0XPTqCg2sj1DkkE4Od2MY38RU7rXL/AE+2B27hXYfMi++MSOr1dwP0iKYY6esV3dJEpeR1RBxZ2CqPM1V9/wAvdQuVLWlutrb/AOlXJVRg8CC+Fz3AOd4rgdWv7cvt3VzPqEo6lJigB6wHcFivcqIOw1cWcVq6xzrWqN0dqkl3KdyrGCFJ7MkZP5qmuV13lLqEoPpd1FpsZ/yKZa4IPD1VJdT1esYxxrmbae+kjzCsdhbMANsf9HRh+UY9JP4BnPdWDS9Ehc4gjmv5B7RUGC3XdxZmG0V7z0VXFyMK3tqHC21rJdTMflLklizHjiKI4Pb6zPWXUYp2Gze3KQIP5umztDAyMQQ4VG/KbFb80sUI2JrlVDbvRdNVTkYxsyTn29+eJlO+tXUrJ0UZt4dPjbeDKS9ww3b9+X80RF7arTnL61UDbj2ui4KZCiuxA3sFBOBnsyBwyasDmFstq8ml6o4cecjjH1K3vqu7plySu02S33x/nZ68b8Hf2njndVzcwdjs21xNjfJKqDwiXPxkPupficvi6tN+THn8a2qwWK4jXwz799Z6RZ8KUpVUpSlApSlAr8YZ3V+0oKS5baez6xAmfVubK4twewhJj8WU1E/+j7JvvV/In3dIP3iux5eR7OqaS/UJ5kP+8VcfvrhOYVtm6ukPHogf0ZAP7VY/GPxddKV+OwAJJAA4k7gKyw/a5bnP09ZtMuQwBMa9Kh61Me8kdnq7Q8GNeNY5x9Ot8gziRh82EdIfDI9X3tUfpfLQ6kehisJzbShkknchVVWBUngQx3+yGzVxZKpjk/JGw6OQWpG1uEwljPlLEN3X7ZwN1dDPyNiZOk6C7iVjukhMN/D45iKkDxzXLRK9rcPFIIco7I4lj6RMqcH5pYA9q4PCu00Po87cVrPG27Mul3Rdj4xOWZR3EjyrddK0tM0a4jOLDVIsg7ojLLbSE9nRyAA+81PjlHyhtB99tzMPwmiEgH50BHvJrZuNaikOxLd28zDhDqdmY3Xu6VBuPfg+dbVnagDNvb3EY47emXyToe371Iw92zUZR9pz1Op2bizGRubYcqR+ayn3ZrotP539Pf2+mhP46bQ+wWP1VE3OuMMpPeRNn2YtS094zjsLKAD41qy6XbTjIsdOnP8Asl90J/RYKPI1MhkdHq3K2xusDa0+ePiBcyPEwPcGt2x47jXManJar8jFoifjNM9wP0RGN/5prmeWPJ6GGMtHZX8D7t8hSSADrO2o3nzr8PJOH7ien7UnTGTZxldjHSFOGznh39VXDI9X2rxzKRe6hJLGu5LazjKR7ju9tUVQO5GNRtvqLuSNPtFi2cZcAzSjO7aMjjEf0lCVD6NAXmUB4kO87U2z0YwCd+0CD3DBycVOXDRyFYzNPesN6w26NHCCOpcrnAHUsS8eNVpqSWvSODdXTSyEgBIibmUknhtZ2N/c7HfwqSReg3rHDZ4x69yenueJ4JsnYPYejX6VfrK0KkSTxWK9cNtmWdu5irk9fsyyqB1CvemWxK7djZAIM5vLwoyjfxG3sxJjB3EO27caDza27TkzJBNdke1dXr9HCMHr9fG78aUg7/VrPqEsbARXV89x1JaWCgRA/N34VAer1EY8N9a2pPbZDXt7LeyjIEUGRGv4vSyDAXhujjI7KkY7y7iQ9BDBpUJB++yZWZhj8Nw0sn+6XFEfiWlxAm0kcGlxkbpJmJumGMHZyDJn8miDhXL3TRFmMQluX3l5pQQvH2tgEns9Z2wcnK1K2sccjsYIJ9Rn4vNKJBGN/tFFbaI3e1I4G7etampOP51MrY9m2tujCKd/FkHRpx4oHJ3g440Vz8khPH/l7uqvp/m80U21hbQEYcrtODxDSHbIP0c7P5tVbzUcgVuSt5PsmFWPRxDJLMp+d+KOzJz17uP0LYWhX1m49Q7P+dS++JffG6owMV+0pWmilKUClKUClKUClKUFac6kRE2nyD5moW+fB+PwA86qfkTygh03Ub159rZ2ZYwFGWLCZSBxAG5W3kgVcfOvut9v8Ce2f3ToP31RGrW5XWLoB+jK3EzKwmW3PtsRiRgQhIPXWWYsg8uNSvDs6fp7Ip4TTcMdozsqD5tWDUOREkuw2sargMcLEGSNNrsXbwud/UlYreC5uVQyJLOqg4MsVjfIucZ2ZY5EcZwN68ccN1dXo/JV1GTLJDkAjoJp9nf1GK4Mijw39mKjPxrWfJvS7LDC0aQbiJ+ikulz25UNsEY47IHCpF+WcJfYhCzjHCKa3EgxuIMcroRjuz5VuryXttzdHsybtqWMm3kcj5zGDYyT7u6t+602GUYlijkGMffFWT9YHNRNVLzj8l/TZDc2kcy3GB0sDxSIX2RukRiNl2AGCFY5wCN/GtrC96JyksUTYb1hKrqVIO/1oyrg56s+VfT9po1vEQYoY4sf0aiMeYTAPnXI86XQlEi6KF7iT2SyxtMEB39GHK9ITjZ2Q4O/IzirK1OX443SNZLqQr3ZU42Uilt79QMdUM69Io7jk1mngtmYLJ9ziw3kTQXOmS+IZPVznyrl7Lk5AzMr9IVUkOYciaLhvkt5RtMBneYyQADkmpO1huIhi01UMp2hHHcepHKFOPU6QvFk7vVZlYbWCBwqq6eKPCgg6lHGR7VvPHqNt9Ij1jjdxK1CXfo75VbrTJmydr0m0ezfwJjVd/fu8ai5b2eN9m70pS6ja6SFJLWTs2w0PqkHfvC4qVteXFqwx6Rew7vZuFhvohuxj75h8eB93CiInVNF/wCjOYksB1sYb5m4b87EkxyfEk91TX/sr4S/8RXP8prq3kRjE2nvgZ+9wXNrLnuXch8MnwroI/8Aqq35X/iBRVe8nbd3nURwxzthj0chKpuB3k7a8OO9sbt+RU7eLGFKXN5EqZDG3sY1fO/gzLsxkjqYu5Hx57RdjpfXjWQEHCtKIVzjcSxI92Rmphmhj4zwxEfNtYnmcE8TtzMMeKSGqrctn2VDWllHCvVdXjI5O/cy9Lsx568IjN31iuJoJHBubi51Cb5scW0qcfZDyAtjuSMDduNflnLHK7G3sJ7yXI9ed5Zd+7eUhC+5maut03krrUwwDFYRHiIxHCcdfyI2m8HNEQhN1EuVS20qMg4LZW4I8W25ye9QBv8AConprXpPUSfULhifWl2kjZuohEJkk4dbrw4dln6PzO2qHaupZLhjvI+TUk9uCWJ79oV3elaPBbLs28McQ69hQCfE8W86zqdop+15G6tfoqzFbS24iHAiUDjuhjG8j8fB76rbVbPoZ5Ys7XRyOm1jGdhiucdWccK+t6+VeWH+H3n/AGmb9q1WU43V68yC/wB7Ye+V/wBfH7qteqs5lB/e22/KP+1NWnViz9KUpVaKUpQKUpQKUpQKUpQVpz4sV0+Vh1NCfdIKqnW7GOTlG8Uy7UclwoZckZEijrBBHHqNWzz4pnTbnHV0R/rlqrNZ38pY8f6RbH7ERNZZdlec0cKsZLO5ntX6sHaA7gQVYebGsfofKC0+TlhvUHAPja8TtbBJ/PNWXSs6xqs0505IG2NQsJoDw2lzg+AfGR3hjXW6FyzsrvAhuELn/Jt6j57AGxtfm5qdkQMCrAEHiCMg+RrkNb5s9PuMnoehb8KE7H2cFfs08PHXvIAcE78EgdZxxwOv/nVd8q9SEpYlkNuSFHTASWjkDfFIcB7KcMSNo7twz14hde06901B0xN/p6sCCSyTQngGVwdqMjOAQSp4EDNRZ5XQevK90Xcso2TAC88BG+C5GFRmXgJASfa7RiyLIzajYxyJtt0uxAQHY77ywbOUJI/wm2B3q3EL7JGMHVuNLfbMZ6Jrh1DqB/g+oRng64xsXHHeMEnOMNktBryyETKYIcGJ2ELSMWPQOMeiyAY6WMbyMnIzgHFTPI3kNPqcKPLP0Vqjv0SAFsbbZfYHBFJGOJ3jh21r4iX1GGFosTTMgVjFssVurRwcGPJADLkezuBBJwhJzLQJquqssiwAq0ao8kyRmJioI6VRIuFbfv6Mcc9uKtLQub2wtgNmBZGGD0k2JGyOBGRhfICup/dU1m8lS6PzKR7P/SrhixHswgKAfpODtD81ajYj/JVvyv8AxC1a9zyhijYgpctg4JS1unG78YR4PkTVUuAOTMoHAXBAzuPy4pKS1VNfR/ITklZx2dtJ6NEZXijkZ3XpG2njBJBfOz4DA4184V9JzzSmxs1gWfaaKI7UD2yFQIl3Hpzgg56h83iOu8muTprm5WJRlXxwAjjkf6kU4860/u2vVFcn/u8w+KioGOK4CjaW9Y9ZN3aKT+iQB5VhuGOfWiuwB846mqL9mcH6qyxiXu76R/YF6mfwIIM/1oP11qrFOfnam3/hyfuWol9UgQ+3ED2TazN8Az/Cty15RKpyJdMQH5x1BpT9cQ+NBPaTC6tlvSsEcJntmUd/3tic/wAa+deU9kWuNQmB9VLtlI/KvKQf6s++vofRtWMzerPZyrn1uhkLMN3cT+6qUvYg1nrD9fpsR+3MP7RqxritbmVH97LX6cn7ZqtGqZ5v9Q6DRLdg6xszSBGeOSVc9M5wVjIJ3A9Y8+FSKcobg/zhfFdL1Jv/ADKukuLVpVYryllHGa4P0dNvF+OalY9ekRSzelMBxHo758l4nyp2Xs7mlcnZ8qHfGzDc/nwmP9fZxUvBqzH2oyPMfuJq9odolaVrxXqN14PYd1bFVopSlApSlBXHPaCdMu8b90X1TxmqouGzyjiP+vt/2cdXBztPjT738mB7yo/fVQ7O1yjhx/SQH9GCMn4Vlifq+qUpWGClKUHN84/+LLz8l/aFVdy90mFNH02ZIo1kYRh3VVVm2oSfWIHrez11aPOP/iy8/Jf2hXAc4P8A1e03xg/+nkrUa4qhrvuQfKu6iha3jlkVEO0ixWq3Levna4uuyM4454nhXUaZzKxEK0t27AgHZSNUO8Z4lm+FdXp3Nnp8S4EbvniWllGfEIyg+6rbGryiAs7+9lX1jrDd4trO1B8NondWSbT7x+Ftqb98mpRQjxwn7hVi2dokSBI0CIOCqMCs1Z1jVcwclZ2AElltdpl1S6Y/1aY+quYlGOTUo3f4SRuJI3TDt41dy8aoy4b+TR77o/tCf3VYsqsK+jYNF6ex0/Npa3BS2iz6Q7IV+9JuXZifIO/IOOAr5yr6F5vOWEbaZHJdSJF0TejlmIUMUUFMdp2Mfok1eTXJspyZx/mrTPOQn42lZW0GJE25bPTIe/ohIN/DeY46lhyotSMrIzD8SKZ/1UOa8/3Uwdlz/wDCXv8A+GsseoCW2I9h9MHZs2TsceUpz7q1VuJVyBcop6hFpFyw99T13yiR8hPugvfHZyH9pAR761pNRkRQSmqyg7t0dsD5hQpHuFVWGx16YMvSS3LgEZVNLuUBHX+ER4j3VV6SBtO1ht/rXUJGQQd8jneDwPdVt2hZmWVre/jVd5aW5VQB1s0YnIIA4grw4b6puO+hOlXw6RBLLdowjJAcou/aA6xlj7jSLFh8h4pX0S1WL0rO3Jn0V4I3x0sh3tNu2d/Vv4dWalodHuFGS2ot3SXkK47vU/jXFchL6OfT0tzHaymF3Zlnme32NttpWVgDt59YHGMYwfa3zFvFZJxj0JfGfpj7ig+NEqdlsHG/ZnJ7H1W4T9UkCtIM3zokT8prVyR7hmsMN1bD5KTSQM7+js5JPdsSDJrZl1I5+9TxgY+bpN23uwcYoNeTUY1IXY05s9b6oz48ekTNTWla+iLsg6am/OzFdjG/rOIRvrXj1WbAAuLnH4ml3Cj60OK3Ennb+c3g/wC5Kv60VQbicoFJ+Us8d12Cfd0YroNL1ZCQokRgepWDY8MdVc9Gs5/nFx5wRD+wKkrISb9t2bs2lRf1afE+OtpXP9Ie01+1rs13T9KViuzhG8DWm1bc810PuZdEH2jGo7/vqfuBqrNMlzyhiJP+VVfdEFArsecWKW/1C30tZOiiMZmkbZ2vWAfZyMjIGyBjI9snfgVXHKTR30zUYh0hndDFMGwVJIbIXid/q1mMR9K0riLLnAeT/N10DjOD0anB6wHKkjvA6qzR8uy24WU5PD27bj2fK1nGcrsaVx83LKTBHohTIPrNd2KEd++Q8PA1x+oa/N825lPhqulpjyEVMMd5zj/4svPyX9oVX3OC38n9NHfD9Vu/8ajtd1S7a1lDSTGNkOdq9sJ1I3HgiBm/NOa2eXz50LS/zPqiYVqRqTF0WY+9p9FfgKxTanCpKtNEpHEM6AjyJqn7XVNUAVEm1M4wN+nRnHm0nxqb07SNTkcM8s65O9mstMB39ZzOW+yazjOLCk1WLZLJIkhAJCrJHlsfNGWAye8gVFf3Tv8A6FcHwksj8LiotuQJY5kuUftzZWB/WiNSNhyItEBEkMEx6i1vbIR/7tFFPDx4ueWWxvNpMMcdqWyXH9fVXXb/AMmYs/Ouz/bP7qtuXklYKrH0O23An5KM8B4VTmpn+TdqP9sb6ll/jVixHaJyCea2S7luba3hkYqrSuQSVLAjhjPqNuz1GrP5Jy2VjZmCC/geUtttLsmVdo4HsK2cbKhR6w37+6pDkLsw6NbE7QHRkgrG0zAySMQwRVYtgt2fVWtLfSE4E+rsP9VZRxL9uAfGlulutyDX3zhrt37Oh066+J2wayvdyufUl1IDsW1gT9tBkVHrZyN83WpT+NPDAPD1ZI/hXt9OkGCbSRe+41Sce8Kzg0GyRO27otVbvMtlFnv9WRce6saaPIfag1AfT1Fh+pMaj5LiBMiV9MQ9jXs0zeYYCtJJbORiFk0tz2LYz3DD+t3+6g8cu7dIbOc9EASmzmTUJ3cFiANmMlg53nIyNwNRGj6XYTaCzuIfSYY5jtbQSQOHdkDYIL5BXAbPEYrprfCZCMmOGzHolyo+O+uen5BWksjOV1DLb8RWTwID3K64A68Ddv6qK4vm9uUS4YvsAdGcM9qbvB2lxhQRsnGfW8uurNtuUGGAU35z8+DToEUeTozfUa/NG5Py26dHANVWPjiNbCHJ7SXbLHvIqa9FuCMejakd3ttfRIfck2M+IpaWvMeoyt7M2r+dnbr9bW4Fe3luCMh9Wbwi05f1oxWv9xbkDPRXG/ql1a4Uj9BCPca8DT5ATtxKo7X1i9HwWiMiwSt7cesv3Ga0hH9VKlb4aYcLPUPO6gPxuTUS2js3svAmd4/vnfy57+KVK6XpdwqgH0aTHWs13/bdz9dBmgWZj61vfJ43FuR9mY10On23BRt5P4bFz4+0fqrTs7Eg+sij6MkjfUwrp7C12Rk+0fqHZSTUk169BTspWzStY6ZCvMqZBHaMV6pVVVnLjkJdSXSXlnc9BMsfRkkHZIBJ4gHHHBBHVXFy81eoXE5nurqBnyCTmVtrZ4DcqYGABuI8q+h6xPbKeKipjOX8U3a82TLuVbHPfbzyn7c5rptA5uwjhriPT3QcUFhGpP5xkOPMVYKqBwAHhXqmLIjF5PWg3C1twO6KP/7a9/cO24ejw4/Jx/wqQrzJnBxxxuqqrrnOtrWGxu3FvEMRFAVjQHak9RSMDdhnHuqltd5VRTaXZ2qhhNbv62QNkgBsEHO/2huI6jVq888UzacyRRs/3xel2Rkqi5YsQOraC76q7lpyugubKytYI3XoVXpC4UZKRhBgqTtfOOTjiPLMYnq9+S+si8tIblRjpFyR2MpKuPAMDg9YxUpivnbkLoXSIHxExZsANcTRkb8b1hQkb+sngRVu6TyFcpkwWYPA7Ul7P+vIO2pidfXSXtz0YzsO3coH9ogD31z11yyCcbWYDtaSyX43FZ4ebo59aLSsdZ9BkY/aua6TSuTKQ4wlqq9kVskX9o1eq9FdajzlJsOqwrkqw33dl1gjqlNV5q7fyesh23Uh923/ABr6H5QwRorN0aYWNifVHUCeyvnbWlP3AsD1ekTZ8SWx8DQi0OTN9NHYWaxJblTbRnMtw0LZbOcARtuxj1sjfnsr3cXChD0ktujDqOq3YXzOB8K2OS2g201jZPNbxSuLaJQ0iK5A2c49YHdlifOp+DSLdBhIIVA4bMaL8BWWdcM2p2xGHl009xvZ5x9oDNYovQW+TfRhj/ZTKff0i1ZKxKOAA8ABXvappqv4dRjXd6VFjgBb6bL/APvn3Vttq8YACzanJnqitCgH/wAsvHzrodSsrmRSI7swt1FYY3HmHznyIrn77Rr5FLyarcMB1RWcbNv3bljBJ91BrPeq/wDN9bfzlhH7RK8NZlvZ0y/f8rfMv61ya0pNMuHAPpeskE8FjEJ4ZzvZd3V27+FY25NseLa+/wDvrYfrSVVbkmjTN/mWP/eXu0fPGfjWpdclJmIb7j2Ckbx9/cDzCgBvPNYn5JqeNjqkn5S6gHwkrS/uPjLf4nO/50upIv1KSaKk7Xk+ynMmlaaRv3Ccqcnryytn3VuHS0zgaVpg8biM/CCvdvyUKqAuk6cABu25nkPmTAc+JNT+l8lbfAMljZq+44jiV8HxZAT7hRNR9joJchZNN01Ys5JUhyO8DoACfMV02l6RDACtvDHHtHJEaKue84G/zqVtNLwAMBFHAAD4DhUnDAqjcPPrplpJa17Oy2d7bz8P+dblKVvG5MKUpRSlKUClKUClKUClKUGOWBW4jz66ipeTcBbaEce12mNCffipmlTEyNCPTAOLZHYBit1EAGAMCvVKYSSFKUqqrrno182tlIUxtyYhXO/HSBix/QBx3kVSnKO8lTTLSze0nhEbs5llVlDs20cLlR+EevgBx41aXP5Yyy2g6ONnEcweQrvKqI2XOOOPW49VcPzt8qLW9gsxbSbWztlkKsCoIUAHIxkbJG4n3HNZZiwuaXV/SNNizjahJhOP9WFKn9Fl8wa6q5vo4yA7AE8BvJ9wr595C6tLFE0YlaNGfbHR3VrbtnGy210zcMBcbuqrE0b0qXPRyyzY3kfdOBsZ4E9DbnGaljNjsptfhXqnOeGzbXT/AFrEaxf3QgjKW12/d6O6H+t2KiPuNdtjaVv/ABS9H1JAK37Xk51vtg/9svpB9qRfhUTxFyXF2zZEeqY6lzpkY8OGfrr2sN03tQXw+leW6/s23V0C6FB+Bn6TyN+sxqVtrEgBUTCjgAMCg45dElPGKc/T1O7H6mfhWS15NnOXgTvBvr2b9dR8K7dNNbrIH11sx6co45P1Vcq5XHjkpZnG1awsfxlD7/zs1I2XJeBfk7WBPCKNfgtdRHEq8ABXur1Xqj4NLAAydw6huFbscQXgAK90q41JIUpSqpSlKBSlKBSlKBSlKBSlKBSlKBSlKBSlKBSlKDDNaq3Eb+0bjXIXfJOx6RibS3JJySYYySeOT6vGlKzyY5Nu2sIowBHFGgHAKir8BWxSlYYbtpZqwySfq/hW4lig6s+OaUrpI6STGdIwOAA8BXqlKrR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27" y="3455988"/>
            <a:ext cx="166317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4419600" y="3657600"/>
            <a:ext cx="557934" cy="15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5029200" y="3352800"/>
            <a:ext cx="18598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un pupitre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5240" y="1905000"/>
            <a:ext cx="394716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alumna/ El alumno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El/ La estudiante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610600" cy="4953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dirty="0" smtClean="0"/>
          </a:p>
          <a:p>
            <a:pPr>
              <a:lnSpc>
                <a:spcPct val="90000"/>
              </a:lnSpc>
            </a:pPr>
            <a:endParaRPr lang="es-ES_tradnl" altLang="en-US" dirty="0" smtClean="0"/>
          </a:p>
          <a:p>
            <a:pPr>
              <a:lnSpc>
                <a:spcPct val="90000"/>
              </a:lnSpc>
            </a:pP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Llevar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T</a:t>
            </a:r>
            <a:r>
              <a:rPr lang="es-ES_tradnl" altLang="en-US" dirty="0" smtClean="0"/>
              <a:t>omar 			     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Contestar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Prestar (</a:t>
            </a:r>
            <a:r>
              <a:rPr lang="es-ES_tradnl" altLang="en-US" dirty="0" err="1" smtClean="0"/>
              <a:t>atencion</a:t>
            </a:r>
            <a:r>
              <a:rPr lang="es-ES_tradnl" altLang="en-US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Comprar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600200" y="2967335"/>
            <a:ext cx="70866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/ 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somewhere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676400" y="3429000"/>
            <a:ext cx="19812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81200" y="4034135"/>
            <a:ext cx="2819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486592" y="4561820"/>
            <a:ext cx="6819207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(to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)/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out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057400" y="5100935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057400"/>
            <a:ext cx="8229600" cy="1143000"/>
          </a:xfrm>
        </p:spPr>
        <p:txBody>
          <a:bodyPr/>
          <a:lstStyle/>
          <a:p>
            <a:r>
              <a:rPr lang="en-US" altLang="en-US" sz="36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dirty="0" smtClean="0">
                <a:solidFill>
                  <a:srgbClr val="FF0000"/>
                </a:solidFill>
              </a:rPr>
              <a:t>(</a:t>
            </a:r>
            <a:r>
              <a:rPr lang="en-US" altLang="en-US" sz="3600" i="1" dirty="0" smtClean="0">
                <a:solidFill>
                  <a:srgbClr val="FF0000"/>
                </a:solidFill>
              </a:rPr>
              <a:t>verbs)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505200" y="5634335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attention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057400" y="6153090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04800" y="838200"/>
            <a:ext cx="8382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s-ES_tradnl" altLang="en-US" sz="4000" kern="0" dirty="0" smtClean="0"/>
              <a:t>Apuntes</a:t>
            </a:r>
          </a:p>
          <a:p>
            <a:pPr>
              <a:lnSpc>
                <a:spcPct val="90000"/>
              </a:lnSpc>
            </a:pPr>
            <a:r>
              <a:rPr lang="es-ES_tradnl" altLang="en-US" sz="4000" kern="0" dirty="0" smtClean="0"/>
              <a:t>Notas</a:t>
            </a:r>
          </a:p>
          <a:p>
            <a:pPr>
              <a:lnSpc>
                <a:spcPct val="90000"/>
              </a:lnSpc>
            </a:pPr>
            <a:endParaRPr lang="es-ES_tradnl" altLang="en-US" sz="4000" kern="0" dirty="0" smtClean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438400" y="914400"/>
            <a:ext cx="27432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) 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notes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057400" y="1600200"/>
            <a:ext cx="57150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Grades 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you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 in 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i="1" dirty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80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Horario escolar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Salón hogar </a:t>
            </a:r>
            <a:r>
              <a:rPr lang="es-ES_tradnl" altLang="en-US" sz="2800" dirty="0" smtClean="0"/>
              <a:t>–</a:t>
            </a:r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Humanidades		           </a:t>
            </a:r>
            <a:r>
              <a:rPr lang="es-ES_tradnl" altLang="en-US" sz="2800" dirty="0">
                <a:solidFill>
                  <a:srgbClr val="336600"/>
                </a:solidFill>
              </a:rPr>
              <a:t>Ciencia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336600"/>
                </a:solidFill>
              </a:rPr>
              <a:t>Matematicas</a:t>
            </a:r>
            <a:r>
              <a:rPr lang="es-ES_tradnl" altLang="en-US" sz="2800" dirty="0">
                <a:solidFill>
                  <a:srgbClr val="336600"/>
                </a:solidFill>
              </a:rPr>
              <a:t>	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Taller de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matematicas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Estudios Sociales		          Historia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Musica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Ingles	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	   	Lectura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 Español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      	</a:t>
            </a:r>
            <a:r>
              <a:rPr lang="es-ES_tradnl" altLang="en-US" sz="2800" dirty="0">
                <a:solidFill>
                  <a:srgbClr val="336600"/>
                </a:solidFill>
              </a:rPr>
              <a:t>	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</a:t>
            </a:r>
            <a:r>
              <a:rPr lang="es-ES_tradnl" altLang="en-US" sz="2800" dirty="0">
                <a:solidFill>
                  <a:srgbClr val="336600"/>
                </a:solidFill>
              </a:rPr>
              <a:t>Almuerzo  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>
                <a:solidFill>
                  <a:srgbClr val="336600"/>
                </a:solidFill>
              </a:rPr>
              <a:t>Educacion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Fisica</a:t>
            </a:r>
            <a:endParaRPr lang="es-ES_tradnl" altLang="en-US" sz="2800" dirty="0">
              <a:solidFill>
                <a:srgbClr val="3366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126182" y="1550313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ourse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Subject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286000" y="3912513"/>
            <a:ext cx="10771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2971800" y="440049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705600" y="44196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History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276600" y="48269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740236" y="38363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409698" y="5360313"/>
            <a:ext cx="247650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English (ELA)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778576" y="58175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867400" y="53340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2438400" y="3352800"/>
            <a:ext cx="1981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Humanities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743200" y="1093113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schedule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3048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4000" kern="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del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las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clases</a:t>
            </a:r>
            <a:endParaRPr lang="en-US" altLang="en-US" sz="4000" kern="0" dirty="0">
              <a:solidFill>
                <a:srgbClr val="FF0000"/>
              </a:solidFill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3048000" y="62747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5969576" y="33791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6248400" y="57912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2438400" y="2057400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Homeroom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1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58a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current schedule, make a draft of that schedule in SPANISH.</a:t>
            </a:r>
          </a:p>
          <a:p>
            <a:r>
              <a:rPr lang="en-US" dirty="0" smtClean="0"/>
              <a:t>For each class, write 2 supplies (in Spanish) that you use in that class. Try not to repeat the same supplies.</a:t>
            </a:r>
          </a:p>
        </p:txBody>
      </p:sp>
    </p:spTree>
    <p:extLst>
      <p:ext uri="{BB962C8B-B14F-4D97-AF65-F5344CB8AC3E}">
        <p14:creationId xmlns:p14="http://schemas.microsoft.com/office/powerpoint/2010/main" val="12013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12113</TotalTime>
  <Words>230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Me llamo ___________       Clase 601 La fecha es el 31 de marzo del 2017</vt:lpstr>
      <vt:lpstr>Vocabulario: en la escuela</vt:lpstr>
      <vt:lpstr>Materiales Escolares</vt:lpstr>
      <vt:lpstr>Verbos (verbs)</vt:lpstr>
      <vt:lpstr>Vocabulario Escolar</vt:lpstr>
      <vt:lpstr>Tarea # 58a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94</cp:revision>
  <cp:lastPrinted>2015-03-12T17:37:03Z</cp:lastPrinted>
  <dcterms:created xsi:type="dcterms:W3CDTF">2010-10-01T13:50:57Z</dcterms:created>
  <dcterms:modified xsi:type="dcterms:W3CDTF">2017-03-31T20:28:52Z</dcterms:modified>
</cp:coreProperties>
</file>